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7"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sp>
        <p:nvSpPr>
          <p:cNvPr id="235" name="Google Shape;235;p1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1674</TotalTime>
  <Words>1544</Words>
  <Application>Microsoft Office PowerPoint</Application>
  <PresentationFormat>Widescreen</PresentationFormat>
  <Paragraphs>156</Paragraphs>
  <Slides>50</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11</cp:revision>
  <dcterms:created xsi:type="dcterms:W3CDTF">2019-08-05T00:18:44Z</dcterms:created>
  <dcterms:modified xsi:type="dcterms:W3CDTF">2020-06-15T23:38:33Z</dcterms:modified>
</cp:coreProperties>
</file>